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2" r:id="rId5"/>
    <p:sldId id="263" r:id="rId6"/>
    <p:sldId id="259" r:id="rId7"/>
    <p:sldId id="268" r:id="rId8"/>
    <p:sldId id="260" r:id="rId9"/>
    <p:sldId id="491" r:id="rId10"/>
    <p:sldId id="493" r:id="rId11"/>
    <p:sldId id="464" r:id="rId12"/>
    <p:sldId id="465" r:id="rId13"/>
    <p:sldId id="466" r:id="rId14"/>
    <p:sldId id="468" r:id="rId15"/>
    <p:sldId id="469" r:id="rId16"/>
    <p:sldId id="492" r:id="rId17"/>
    <p:sldId id="467" r:id="rId18"/>
    <p:sldId id="470" r:id="rId19"/>
    <p:sldId id="471" r:id="rId20"/>
    <p:sldId id="472" r:id="rId21"/>
    <p:sldId id="490" r:id="rId22"/>
    <p:sldId id="494" r:id="rId23"/>
    <p:sldId id="475" r:id="rId24"/>
    <p:sldId id="474" r:id="rId25"/>
    <p:sldId id="473" r:id="rId26"/>
    <p:sldId id="495" r:id="rId27"/>
    <p:sldId id="479" r:id="rId28"/>
    <p:sldId id="477" r:id="rId29"/>
    <p:sldId id="478" r:id="rId30"/>
    <p:sldId id="476" r:id="rId31"/>
    <p:sldId id="480" r:id="rId32"/>
    <p:sldId id="482" r:id="rId33"/>
    <p:sldId id="481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C070-7398-A05B-C20C-21191614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B7CF9-4617-7B19-7E94-2ED8C9ED5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62E24-F061-3C32-ED4E-1AB6732B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F45B-7ABB-2B14-B846-E38685A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8687A-D9C7-6DF1-327E-72A38892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1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4F03-5B74-18AC-3751-583A153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47005-DF87-EA0F-D1E6-D1339BE0F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BF60A-DFDD-3B04-4298-29DD87D7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ED83D-ADD0-1FD2-710C-B005C136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E7E7-05EC-1546-D46F-418CE5E3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DABD31-266B-027C-FC62-5C8E4A1E6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D59CB-F967-7220-5635-585C967DB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1FDA6-D5FD-7C9D-25F3-CEA9200D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96C7-15A2-00C2-F0B6-F7A18EFC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F7FE-E523-2373-FCC3-46026D8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8D0A-F191-4161-750E-4633CDD6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EC87-C502-EAA6-E055-6A92861C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5726E-47C5-6A86-FD71-7E3CBFEB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BADE-828F-72F5-053B-34B7D02A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FED0-15AC-EA1C-60A0-7954B987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6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92E-3E3A-F78E-08BD-1741E8E3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194B0-DD5D-F7A0-358B-D69C6D084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4A22A-5890-647F-1E28-DA775B93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E858F-8814-1876-0C00-D8D63B0F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3D595-8BB4-5425-2899-D0EB595D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5D1D-F3AB-4767-6FE8-27C2738A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0BFF3-5B8F-7C67-A04E-F8F4399ED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87A2B-AD76-C431-DBCA-5B19E99A1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5AC4F-4AAE-6544-15DA-1BCEDFB8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4092D-4D3F-F631-C405-3796B180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A1F68-A1CE-6A47-AA7C-F0ADE4BD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7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F1A9-488A-3C96-E088-447C9187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FDDED-ECAC-402F-4F3E-3FBEDEFC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4B056-7740-BD8D-5AA2-6F74647E1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0E5B1-C1BF-D7E2-E90F-6E80533F0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92C82-2445-8567-B937-3CBF37AAC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69ACA8-208C-8B1B-7B97-858D23CD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88ADF-8D35-F26C-EB7A-8F5E999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C6FC7-E1B5-0492-7557-25DB105D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3F4F-02BF-A51C-9FAC-CD88D306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B45B9-9BF8-8DDA-D2A7-780C8016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02AD6-E1B3-819B-0BFA-DF8336D2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B7DB2-733A-A6A2-D5ED-35BC061D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4F328-E5AC-CBEA-9693-6DE158DD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D637A-52F0-1CDB-8737-80FCCBA4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FFB97-43C6-FC0B-03B6-4B1F3DA4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6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9614-AEF4-1476-748C-88F81D8D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99BE-9F61-B7F8-5CE4-18F8E9E3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9F656-E496-8DEF-EA6F-26B83835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F6D96-9BD1-537F-76CC-58749593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91398-6994-3E58-9657-7702A1B1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DA84-18C7-6EE5-ECB8-5B6C2381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3BA8-90A5-5023-A43B-5A6FBC6E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BDC63-22DC-1DD1-6261-526423FB2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99E59-2AAB-26F2-2EF6-53CC7E5FC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A4673-8E2B-BB60-34BE-E31125BB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F31F7-F2A8-1EA7-E8DA-6F89841A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4B2E0-6C10-ED84-050F-D4D67769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5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5A322-22BA-20DD-FADD-2BAE5793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682F5-4964-C123-A937-5D511A935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BDE65-6889-85ED-9112-9CD392D15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48CBF-6AA4-44BE-B064-89A3C642C30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CB52-F8CB-E86D-D7AF-AEBC08FA4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3F1B-B7B3-2F7D-6906-55EBD777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99A38-D6CE-44B4-A2E2-B0171247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3AC0-55CF-7F81-7008-E16FF78BB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A5F19-3C6D-453D-BE88-8D14FAB91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4A45-2739-E235-241B-56DE8EEC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556F-1486-4C49-06BC-553658824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drop it an amazon </a:t>
            </a:r>
            <a:r>
              <a:rPr lang="en-US" dirty="0" err="1"/>
              <a:t>turk</a:t>
            </a:r>
            <a:r>
              <a:rPr lang="en-US" dirty="0"/>
              <a:t> </a:t>
            </a:r>
            <a:r>
              <a:rPr lang="en-US" dirty="0" err="1"/>
              <a:t>kinda</a:t>
            </a:r>
            <a:r>
              <a:rPr lang="en-US" dirty="0"/>
              <a:t> way</a:t>
            </a:r>
          </a:p>
          <a:p>
            <a:r>
              <a:rPr lang="en-US" dirty="0"/>
              <a:t>Ask 10 people for example</a:t>
            </a:r>
          </a:p>
          <a:p>
            <a:r>
              <a:rPr lang="en-US" dirty="0"/>
              <a:t>And take median</a:t>
            </a:r>
          </a:p>
        </p:txBody>
      </p:sp>
    </p:spTree>
    <p:extLst>
      <p:ext uri="{BB962C8B-B14F-4D97-AF65-F5344CB8AC3E}">
        <p14:creationId xmlns:p14="http://schemas.microsoft.com/office/powerpoint/2010/main" val="293410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E98E-7800-6D2A-47E0-87CC7D10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Vortex Data Message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4053A-F2AF-5C95-432B-19BCB386C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577" y="1825625"/>
            <a:ext cx="602284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24453-8D48-3791-9231-6810F2F86D3C}"/>
              </a:ext>
            </a:extLst>
          </p:cNvPr>
          <p:cNvSpPr txBox="1"/>
          <p:nvPr/>
        </p:nvSpPr>
        <p:spPr>
          <a:xfrm>
            <a:off x="424543" y="631190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https://learningweather.psu.edu/node/66#A</a:t>
            </a:r>
          </a:p>
        </p:txBody>
      </p:sp>
    </p:spTree>
    <p:extLst>
      <p:ext uri="{BB962C8B-B14F-4D97-AF65-F5344CB8AC3E}">
        <p14:creationId xmlns:p14="http://schemas.microsoft.com/office/powerpoint/2010/main" val="5854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843E6-42BD-204E-4045-CF34A449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12" y="0"/>
            <a:ext cx="62965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C4BF3-1382-F8C5-3FF6-1600770867BF}"/>
              </a:ext>
            </a:extLst>
          </p:cNvPr>
          <p:cNvSpPr txBox="1"/>
          <p:nvPr/>
        </p:nvSpPr>
        <p:spPr>
          <a:xfrm>
            <a:off x="210312" y="3081528"/>
            <a:ext cx="142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Dvorak, 1975</a:t>
            </a:r>
          </a:p>
        </p:txBody>
      </p:sp>
    </p:spTree>
    <p:extLst>
      <p:ext uri="{BB962C8B-B14F-4D97-AF65-F5344CB8AC3E}">
        <p14:creationId xmlns:p14="http://schemas.microsoft.com/office/powerpoint/2010/main" val="379140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D20BB-A120-4446-498C-5B69A747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1461813"/>
            <a:ext cx="9678751" cy="3934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6FCC1-03BD-756A-AE82-1E9EE52FC3AC}"/>
              </a:ext>
            </a:extLst>
          </p:cNvPr>
          <p:cNvSpPr txBox="1"/>
          <p:nvPr/>
        </p:nvSpPr>
        <p:spPr>
          <a:xfrm>
            <a:off x="1508760" y="6583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2025</a:t>
            </a:r>
          </a:p>
        </p:txBody>
      </p:sp>
    </p:spTree>
    <p:extLst>
      <p:ext uri="{BB962C8B-B14F-4D97-AF65-F5344CB8AC3E}">
        <p14:creationId xmlns:p14="http://schemas.microsoft.com/office/powerpoint/2010/main" val="5138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322FC-C85E-0DA2-3A5B-AC5E8C61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59" y="0"/>
            <a:ext cx="6818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3793B-668D-F8BC-428D-74ACB07C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2719288"/>
            <a:ext cx="873564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9EFA-DDC5-5F0E-7043-A6FFCFE0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730A-C478-975B-1718-992E907BB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temporal per say?</a:t>
            </a:r>
          </a:p>
          <a:p>
            <a:r>
              <a:rPr lang="en-US" dirty="0"/>
              <a:t>May want to predict curve</a:t>
            </a:r>
          </a:p>
          <a:p>
            <a:r>
              <a:rPr lang="en-US" dirty="0"/>
              <a:t>YLOO you look only once</a:t>
            </a:r>
          </a:p>
          <a:p>
            <a:r>
              <a:rPr lang="en-US" dirty="0"/>
              <a:t>Predicts up to n </a:t>
            </a:r>
          </a:p>
          <a:p>
            <a:r>
              <a:rPr lang="en-US" dirty="0"/>
              <a:t>Just a regression model</a:t>
            </a:r>
          </a:p>
          <a:p>
            <a:endParaRPr lang="en-US" dirty="0"/>
          </a:p>
          <a:p>
            <a:r>
              <a:rPr lang="en-US" dirty="0"/>
              <a:t>With video clip get </a:t>
            </a:r>
          </a:p>
          <a:p>
            <a:r>
              <a:rPr lang="en-US" dirty="0"/>
              <a:t>Non parametric optical flow </a:t>
            </a:r>
          </a:p>
        </p:txBody>
      </p:sp>
    </p:spTree>
    <p:extLst>
      <p:ext uri="{BB962C8B-B14F-4D97-AF65-F5344CB8AC3E}">
        <p14:creationId xmlns:p14="http://schemas.microsoft.com/office/powerpoint/2010/main" val="283316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C19A2-267B-44EE-49B3-DAE4F154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2419209"/>
            <a:ext cx="10745700" cy="2019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8437B-4624-2B5D-8280-32E274B92592}"/>
              </a:ext>
            </a:extLst>
          </p:cNvPr>
          <p:cNvSpPr txBox="1"/>
          <p:nvPr/>
        </p:nvSpPr>
        <p:spPr>
          <a:xfrm>
            <a:off x="1017270" y="526515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Lagerquist 2025</a:t>
            </a:r>
          </a:p>
        </p:txBody>
      </p:sp>
    </p:spTree>
    <p:extLst>
      <p:ext uri="{BB962C8B-B14F-4D97-AF65-F5344CB8AC3E}">
        <p14:creationId xmlns:p14="http://schemas.microsoft.com/office/powerpoint/2010/main" val="318257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045BC-5303-3DB4-1F1D-5C31795E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833340"/>
            <a:ext cx="7944959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9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EA8EC-983B-7BF1-83DE-5400CA2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7" y="1038353"/>
            <a:ext cx="7792537" cy="8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06196-8670-1A5F-3F73-EF8629B0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17" y="1691639"/>
            <a:ext cx="767822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16FE-16A5-AB11-CF2D-5A3808A4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 – Using CV to find center of Mature Tropical Cyclone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ABDD-5281-851B-6F03-1D34B138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3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CE4CC-339D-81B9-15BA-BE9206AB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380574"/>
            <a:ext cx="784969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2730B-13B9-D9AB-7D71-251896BA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757511"/>
            <a:ext cx="1204128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185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74BF-51D3-F3E1-7958-FEAD8FA6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2 – getting wave field information from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D554-E99E-B819-A1ED-68AAB8A6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00CF8-359B-F89B-5EFE-03A473D5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03" y="2675273"/>
            <a:ext cx="263879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D4C8-1E28-111B-06B7-D87234EF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3128-52CB-5594-7A6D-5C931B982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85CA2-9F7E-2B01-C7CE-1B544355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870" y="0"/>
            <a:ext cx="8246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2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E5B52-392E-605A-B8A6-3BB166DB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94784"/>
            <a:ext cx="7897327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E0BC-B4DC-DB60-92C2-2BA2032A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Bufford scale from naval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5AC1-A1F7-BB05-7117-4775DCDAB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8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12C86-3D83-FDED-3780-E78D3660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0"/>
            <a:ext cx="7445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DBE1-A3A4-43C6-8353-7E73AC4A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1066470"/>
            <a:ext cx="805927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9D1AF-E8F2-112C-2803-7F48716A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342734"/>
            <a:ext cx="884043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D718D6-1667-BDF2-7FF2-3DA1E0A69F24}"/>
              </a:ext>
            </a:extLst>
          </p:cNvPr>
          <p:cNvSpPr txBox="1"/>
          <p:nvPr/>
        </p:nvSpPr>
        <p:spPr>
          <a:xfrm>
            <a:off x="463732" y="1219200"/>
            <a:ext cx="50444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more accurate and higher-temporal resolution best track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HRD will produce a 2-minute track from aircraft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Rotational Center Hurricane Eye Retrieval (ARCHER)</a:t>
            </a: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product doesn’t add a lot more temporal resolution.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or AI location retrievals using Particle Image Velocimetry (PIV) on geostationary satellite imagery could be used – at least in a hurricane’s mature phase.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AE6F-F571-F9D2-31CD-D4B839BDC753}"/>
              </a:ext>
            </a:extLst>
          </p:cNvPr>
          <p:cNvSpPr txBox="1"/>
          <p:nvPr/>
        </p:nvSpPr>
        <p:spPr>
          <a:xfrm>
            <a:off x="463732" y="305812"/>
            <a:ext cx="50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Higher-resolution track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D2F2C-8BB7-3A10-F3EB-CC1FC11F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68" y="685800"/>
            <a:ext cx="54864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194C5-C3E6-B748-8AF6-5310A38E33BD}"/>
              </a:ext>
            </a:extLst>
          </p:cNvPr>
          <p:cNvSpPr txBox="1"/>
          <p:nvPr/>
        </p:nvSpPr>
        <p:spPr>
          <a:xfrm>
            <a:off x="2295144" y="6501384"/>
            <a:ext cx="383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Steve Jayne, &lt;sjayne@whoi.edu&gt;</a:t>
            </a:r>
          </a:p>
        </p:txBody>
      </p:sp>
    </p:spTree>
    <p:extLst>
      <p:ext uri="{BB962C8B-B14F-4D97-AF65-F5344CB8AC3E}">
        <p14:creationId xmlns:p14="http://schemas.microsoft.com/office/powerpoint/2010/main" val="3932994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80477-67BF-32E7-43EE-6D32980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319182"/>
            <a:ext cx="860227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9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F41B-6E56-E24A-3D01-E91EA492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F47E-7F2F-633E-44C8-85A35C68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25CB4-C34B-95E7-DCEB-FF7F5DDA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485364"/>
            <a:ext cx="9650172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9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6DD0-74B6-4E20-1C8C-E051834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A2EA-2973-AF09-8AC1-42D5C779E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B9625-40F4-FC07-7940-0C29A1B5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809259"/>
            <a:ext cx="975496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8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3C96-5E72-18D4-2491-1D4202A5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480601"/>
            <a:ext cx="9421540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E41FA-3263-D7E7-C1F3-7F8AB67D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875943"/>
            <a:ext cx="1086954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1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644B7-80E0-FCB7-9F68-2B44BD36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347497"/>
            <a:ext cx="834506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21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386D0-A658-6400-8635-7233070E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3" y="137653"/>
            <a:ext cx="4505954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8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79BCA-122D-11FC-9A8D-2CB0397E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676155"/>
            <a:ext cx="8764223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6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A035B-8440-4916-B8F6-2226522C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699706"/>
            <a:ext cx="9030960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9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AEDD0-58DE-31E9-A98F-5D56C7B6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1420"/>
            <a:ext cx="4267796" cy="5020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436DA-8912-DF77-8D4A-9EBBDE76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0" y="1094762"/>
            <a:ext cx="4496427" cy="33151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8769A5-003D-CA7A-3ADF-33B4D29D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Longuet</a:t>
            </a:r>
            <a:r>
              <a:rPr lang="en-US" dirty="0"/>
              <a:t>-Higgins 1963</a:t>
            </a:r>
          </a:p>
        </p:txBody>
      </p:sp>
    </p:spTree>
    <p:extLst>
      <p:ext uri="{BB962C8B-B14F-4D97-AF65-F5344CB8AC3E}">
        <p14:creationId xmlns:p14="http://schemas.microsoft.com/office/powerpoint/2010/main" val="106505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6AF8C-DF16-12A5-FBE2-3215EBA0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12188952" cy="685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DF119-0591-15D2-4E81-E0903EE778E5}"/>
              </a:ext>
            </a:extLst>
          </p:cNvPr>
          <p:cNvSpPr txBox="1"/>
          <p:nvPr/>
        </p:nvSpPr>
        <p:spPr>
          <a:xfrm>
            <a:off x="2295144" y="6501384"/>
            <a:ext cx="383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Steve Jayne, &lt;sjayne@whoi.edu&gt;</a:t>
            </a:r>
          </a:p>
        </p:txBody>
      </p:sp>
    </p:spTree>
    <p:extLst>
      <p:ext uri="{BB962C8B-B14F-4D97-AF65-F5344CB8AC3E}">
        <p14:creationId xmlns:p14="http://schemas.microsoft.com/office/powerpoint/2010/main" val="2902647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F263-032C-8BF4-03B0-71ED6ED1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A9642-BB3F-A1F7-C695-DC2FC6F9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4B04-3065-C370-8140-A97ECEE7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11"/>
            <a:ext cx="12192000" cy="51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0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D5A3-A8A1-6C0A-9B04-A7FAB868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847F-A661-2F62-6451-ACCCDF799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Waves matching </a:t>
            </a:r>
          </a:p>
          <a:p>
            <a:endParaRPr lang="en-US" dirty="0"/>
          </a:p>
          <a:p>
            <a:r>
              <a:rPr lang="en-US" dirty="0"/>
              <a:t>Video of waves – don’t need ground truth</a:t>
            </a:r>
          </a:p>
          <a:p>
            <a:r>
              <a:rPr lang="en-US" dirty="0"/>
              <a:t>Assuming simulator can give output </a:t>
            </a:r>
          </a:p>
          <a:p>
            <a:r>
              <a:rPr lang="en-US" dirty="0"/>
              <a:t>Calculate MSE</a:t>
            </a:r>
          </a:p>
          <a:p>
            <a:r>
              <a:rPr lang="en-US" dirty="0"/>
              <a:t>Now want to change parameters - calculate</a:t>
            </a:r>
          </a:p>
        </p:txBody>
      </p:sp>
    </p:spTree>
    <p:extLst>
      <p:ext uri="{BB962C8B-B14F-4D97-AF65-F5344CB8AC3E}">
        <p14:creationId xmlns:p14="http://schemas.microsoft.com/office/powerpoint/2010/main" val="114498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A9F56-30C8-ABA3-5457-72894B53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2188952" cy="685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33B0A-3F57-C5A0-C88B-68738001B76D}"/>
              </a:ext>
            </a:extLst>
          </p:cNvPr>
          <p:cNvSpPr txBox="1"/>
          <p:nvPr/>
        </p:nvSpPr>
        <p:spPr>
          <a:xfrm>
            <a:off x="2295144" y="6501384"/>
            <a:ext cx="383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Steve Jayne, &lt;sjayne@whoi.edu&gt;</a:t>
            </a:r>
          </a:p>
        </p:txBody>
      </p:sp>
    </p:spTree>
    <p:extLst>
      <p:ext uri="{BB962C8B-B14F-4D97-AF65-F5344CB8AC3E}">
        <p14:creationId xmlns:p14="http://schemas.microsoft.com/office/powerpoint/2010/main" val="318761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3C9E8-8121-3C46-7D36-29104B7D2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7" r="8379" b="735"/>
          <a:stretch/>
        </p:blipFill>
        <p:spPr>
          <a:xfrm>
            <a:off x="5693228" y="0"/>
            <a:ext cx="603504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718D6-1667-BDF2-7FF2-3DA1E0A69F24}"/>
              </a:ext>
            </a:extLst>
          </p:cNvPr>
          <p:cNvSpPr txBox="1"/>
          <p:nvPr/>
        </p:nvSpPr>
        <p:spPr>
          <a:xfrm>
            <a:off x="463732" y="1219200"/>
            <a:ext cx="5044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 are ALAMO float SST (°C) observations within 400 km of Hurricanes Irma and Florence in a storm‐centered, storm‐relative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each observation time, a range and bearing to the TC center is calculated and then plotted with bearing rotated relative to the TC motion.</a:t>
            </a:r>
            <a:endParaRPr lang="en-US" sz="2400" dirty="0">
              <a:solidFill>
                <a:srgbClr val="14141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Shaded arrows identify the direction of storm motion.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AE6F-F571-F9D2-31CD-D4B839BDC753}"/>
              </a:ext>
            </a:extLst>
          </p:cNvPr>
          <p:cNvSpPr txBox="1"/>
          <p:nvPr/>
        </p:nvSpPr>
        <p:spPr>
          <a:xfrm>
            <a:off x="463732" y="305812"/>
            <a:ext cx="504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TC relative observations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6641F-74D5-103F-756B-4FE4F68B0275}"/>
              </a:ext>
            </a:extLst>
          </p:cNvPr>
          <p:cNvSpPr txBox="1"/>
          <p:nvPr/>
        </p:nvSpPr>
        <p:spPr>
          <a:xfrm>
            <a:off x="820290" y="5797787"/>
            <a:ext cx="468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Sanabia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Jayne, 2020: Ocean observations under two major </a:t>
            </a: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hurricanes: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Evolution of the response across the storm wakes. </a:t>
            </a:r>
            <a:r>
              <a:rPr lang="en-US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AGU Advances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e2019AV000161, doi:10.1029/2019AV000161.</a:t>
            </a:r>
          </a:p>
        </p:txBody>
      </p:sp>
    </p:spTree>
    <p:extLst>
      <p:ext uri="{BB962C8B-B14F-4D97-AF65-F5344CB8AC3E}">
        <p14:creationId xmlns:p14="http://schemas.microsoft.com/office/powerpoint/2010/main" val="37111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DAA54-4F09-502A-8D6A-66B2B3D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29" r="11429"/>
          <a:stretch/>
        </p:blipFill>
        <p:spPr>
          <a:xfrm>
            <a:off x="119676" y="926332"/>
            <a:ext cx="6113349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3EB92-10BF-E829-A1BF-4B160D72AD4B}"/>
              </a:ext>
            </a:extLst>
          </p:cNvPr>
          <p:cNvSpPr txBox="1"/>
          <p:nvPr/>
        </p:nvSpPr>
        <p:spPr>
          <a:xfrm>
            <a:off x="1283426" y="339481"/>
            <a:ext cx="974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 over time relative to storm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5DD2-AE86-D3F2-063E-A8878F2BE6DC}"/>
              </a:ext>
            </a:extLst>
          </p:cNvPr>
          <p:cNvSpPr txBox="1"/>
          <p:nvPr/>
        </p:nvSpPr>
        <p:spPr>
          <a:xfrm>
            <a:off x="5778139" y="1192223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 are sea level pressure from all 24 A-DWSB drifters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rotated into storm translation direction as of now</a:t>
            </a:r>
            <a:endParaRPr lang="en-US" sz="2400" dirty="0">
              <a:solidFill>
                <a:srgbClr val="14141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1440 total observations covering about ±1 day of the closest approach of Erin to the array within a CPA radius of 300 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414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Mostly observed the lefthand side of the storm, far fewer observations on the righthand side – track shifted to the east compared to forecast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24947-73AF-D942-FDDA-56AD09E04F00}"/>
              </a:ext>
            </a:extLst>
          </p:cNvPr>
          <p:cNvSpPr txBox="1"/>
          <p:nvPr/>
        </p:nvSpPr>
        <p:spPr>
          <a:xfrm>
            <a:off x="1186376" y="6333853"/>
            <a:ext cx="426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relative to closest approach [days]</a:t>
            </a:r>
          </a:p>
        </p:txBody>
      </p:sp>
    </p:spTree>
    <p:extLst>
      <p:ext uri="{BB962C8B-B14F-4D97-AF65-F5344CB8AC3E}">
        <p14:creationId xmlns:p14="http://schemas.microsoft.com/office/powerpoint/2010/main" val="75585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DAA54-4F09-502A-8D6A-66B2B3D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29" r="11429"/>
          <a:stretch/>
        </p:blipFill>
        <p:spPr>
          <a:xfrm>
            <a:off x="119676" y="926332"/>
            <a:ext cx="6113349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3EB92-10BF-E829-A1BF-4B160D72AD4B}"/>
              </a:ext>
            </a:extLst>
          </p:cNvPr>
          <p:cNvSpPr txBox="1"/>
          <p:nvPr/>
        </p:nvSpPr>
        <p:spPr>
          <a:xfrm>
            <a:off x="1283426" y="339481"/>
            <a:ext cx="8143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level pressure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5DD2-AE86-D3F2-063E-A8878F2BE6DC}"/>
              </a:ext>
            </a:extLst>
          </p:cNvPr>
          <p:cNvSpPr txBox="1"/>
          <p:nvPr/>
        </p:nvSpPr>
        <p:spPr>
          <a:xfrm>
            <a:off x="5778139" y="1192223"/>
            <a:ext cx="5486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 pressure reconstruction looks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Minimum observed pressure of 957.5 mbar (compared to 960 mbar from closest aircraft vortex message)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looking at the details of the reconstruction reveals issues related to the exact track used to calculate ranges and bearings</a:t>
            </a:r>
          </a:p>
        </p:txBody>
      </p:sp>
    </p:spTree>
    <p:extLst>
      <p:ext uri="{BB962C8B-B14F-4D97-AF65-F5344CB8AC3E}">
        <p14:creationId xmlns:p14="http://schemas.microsoft.com/office/powerpoint/2010/main" val="105552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210B-44E8-59C7-04EB-15577945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center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2C6E3-C3CB-7268-4C66-2B44D466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precise</a:t>
            </a:r>
          </a:p>
          <a:p>
            <a:r>
              <a:rPr lang="en-US" dirty="0"/>
              <a:t>Simple optical flow</a:t>
            </a:r>
          </a:p>
          <a:p>
            <a:r>
              <a:rPr lang="en-US" dirty="0"/>
              <a:t>Don’t need deep learning</a:t>
            </a:r>
          </a:p>
          <a:p>
            <a:r>
              <a:rPr lang="en-US" dirty="0"/>
              <a:t>Tracking – do video section by video section</a:t>
            </a:r>
          </a:p>
          <a:p>
            <a:r>
              <a:rPr lang="en-US" dirty="0"/>
              <a:t>Even simple tracking</a:t>
            </a:r>
          </a:p>
          <a:p>
            <a:r>
              <a:rPr lang="en-US" dirty="0"/>
              <a:t>Nonlinear Kalman (or even linear)</a:t>
            </a:r>
          </a:p>
        </p:txBody>
      </p:sp>
    </p:spTree>
    <p:extLst>
      <p:ext uri="{BB962C8B-B14F-4D97-AF65-F5344CB8AC3E}">
        <p14:creationId xmlns:p14="http://schemas.microsoft.com/office/powerpoint/2010/main" val="33650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490</Words>
  <Application>Microsoft Office PowerPoint</Application>
  <PresentationFormat>Widescreen</PresentationFormat>
  <Paragraphs>58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Tahoma</vt:lpstr>
      <vt:lpstr>Office Theme</vt:lpstr>
      <vt:lpstr>Computer Vision Final Project</vt:lpstr>
      <vt:lpstr>Idea 1 – Using CV to find center of Mature Tropical Cyclone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 of center </vt:lpstr>
      <vt:lpstr>PowerPoint Presentation</vt:lpstr>
      <vt:lpstr>Vortex Data Message</vt:lpstr>
      <vt:lpstr>PowerPoint Presentation</vt:lpstr>
      <vt:lpstr>PowerPoint Presentation</vt:lpstr>
      <vt:lpstr>PowerPoint Presentation</vt:lpstr>
      <vt:lpstr>PowerPoint Presentation</vt:lpstr>
      <vt:lpstr>3D CNN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2 – getting wave field information from </vt:lpstr>
      <vt:lpstr>PowerPoint Presentation</vt:lpstr>
      <vt:lpstr>PowerPoint Presentation</vt:lpstr>
      <vt:lpstr>Bufford scale from naval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Longuet-Higgins 1963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Brown</dc:creator>
  <cp:lastModifiedBy>Alexander Brown</cp:lastModifiedBy>
  <cp:revision>6</cp:revision>
  <dcterms:created xsi:type="dcterms:W3CDTF">2025-09-24T18:27:53Z</dcterms:created>
  <dcterms:modified xsi:type="dcterms:W3CDTF">2025-09-25T13:21:08Z</dcterms:modified>
</cp:coreProperties>
</file>